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3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9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2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7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4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8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9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1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1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AA1F1-4109-4697-B584-CD8595D5C21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2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8" t="41881" r="6923" b="33675"/>
          <a:stretch/>
        </p:blipFill>
        <p:spPr bwMode="auto">
          <a:xfrm>
            <a:off x="879231" y="358062"/>
            <a:ext cx="10456984" cy="16764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55784" y="1772999"/>
            <a:ext cx="10515600" cy="1325563"/>
          </a:xfrm>
        </p:spPr>
        <p:txBody>
          <a:bodyPr/>
          <a:lstStyle/>
          <a:p>
            <a:r>
              <a:rPr lang="en-US" b="1" dirty="0" smtClean="0"/>
              <a:t>On going</a:t>
            </a:r>
            <a:endParaRPr lang="en-US" b="1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855784" y="2848185"/>
            <a:ext cx="10515600" cy="18030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New students orientation- </a:t>
            </a:r>
            <a:r>
              <a:rPr lang="en-US" sz="3500" b="1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Done !!</a:t>
            </a:r>
            <a:endParaRPr lang="en-US" sz="3500" b="1" cap="none" spc="0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35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Summer Research Fellowship- </a:t>
            </a:r>
            <a:r>
              <a:rPr lang="en-US" sz="3500" b="1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Ready to Announce!</a:t>
            </a:r>
          </a:p>
          <a:p>
            <a:pPr algn="ctr"/>
            <a:r>
              <a:rPr lang="en-US" sz="35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Travel Grants- </a:t>
            </a:r>
            <a:r>
              <a:rPr lang="en-US" sz="35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Ready to </a:t>
            </a:r>
            <a:r>
              <a:rPr lang="en-US" sz="35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Announce!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855784" y="5464965"/>
            <a:ext cx="10515600" cy="11900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Preparing for Sports Event- </a:t>
            </a:r>
            <a:r>
              <a:rPr lang="en-US" sz="35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Badminton Tournament</a:t>
            </a:r>
          </a:p>
          <a:p>
            <a:pPr algn="ctr"/>
            <a:r>
              <a:rPr lang="en-US" sz="35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Exploring MS&amp;T- </a:t>
            </a:r>
            <a:r>
              <a:rPr lang="en-US" sz="35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visiting hi-tech research facilities</a:t>
            </a:r>
            <a:endParaRPr lang="en-US" sz="35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55784" y="440086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Initiatives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279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8" t="41881" r="6923" b="33675"/>
          <a:stretch/>
        </p:blipFill>
        <p:spPr bwMode="auto">
          <a:xfrm>
            <a:off x="879231" y="358062"/>
            <a:ext cx="10456984" cy="16764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31406" y="2164532"/>
            <a:ext cx="10515600" cy="71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Next Event</a:t>
            </a:r>
            <a:endParaRPr lang="en-US" b="1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731406" y="2881732"/>
            <a:ext cx="10515600" cy="18030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Language class, Yoga class</a:t>
            </a:r>
            <a:endParaRPr lang="en-US" sz="35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35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Graduate Research </a:t>
            </a:r>
            <a:r>
              <a:rPr lang="en-US" sz="35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Showcase</a:t>
            </a:r>
          </a:p>
          <a:p>
            <a:pPr marL="0" indent="0" algn="ctr">
              <a:buNone/>
            </a:pPr>
            <a:r>
              <a:rPr lang="en-US" sz="35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 </a:t>
            </a:r>
            <a:r>
              <a:rPr lang="en-US" sz="2500" b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Faculty/Department Research Showcase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31406" y="5043390"/>
            <a:ext cx="10515600" cy="71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Expectation</a:t>
            </a:r>
            <a:endParaRPr lang="en-US" b="1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731406" y="5760590"/>
            <a:ext cx="10515600" cy="577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5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Research Proposal Write-up Boot Camp </a:t>
            </a:r>
            <a:endParaRPr lang="en-US" sz="35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75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53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On going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Bhowmik, Palash K. (S&amp;T-Student)</dc:creator>
  <cp:lastModifiedBy>Bhowmik, Palash K. (S&amp;T-Student)</cp:lastModifiedBy>
  <cp:revision>31</cp:revision>
  <dcterms:created xsi:type="dcterms:W3CDTF">2017-09-12T21:01:44Z</dcterms:created>
  <dcterms:modified xsi:type="dcterms:W3CDTF">2018-01-22T20:42:50Z</dcterms:modified>
</cp:coreProperties>
</file>